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0" r:id="rId1"/>
  </p:sldMasterIdLst>
  <p:notesMasterIdLst>
    <p:notesMasterId r:id="rId3"/>
  </p:notesMasterIdLst>
  <p:handoutMasterIdLst>
    <p:handoutMasterId r:id="rId4"/>
  </p:handoutMasterIdLst>
  <p:sldIdLst>
    <p:sldId id="355" r:id="rId2"/>
  </p:sldIdLst>
  <p:sldSz cx="9144000" cy="6858000" type="screen4x3"/>
  <p:notesSz cx="7102475" cy="10234613"/>
  <p:custDataLst>
    <p:tags r:id="rId5"/>
  </p:custDataLst>
  <p:defaultTextStyle>
    <a:defPPr>
      <a:defRPr lang="en-US"/>
    </a:defPPr>
    <a:lvl1pPr algn="ctr" rtl="0" fontAlgn="base">
      <a:lnSpc>
        <a:spcPct val="110000"/>
      </a:lnSpc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1pPr>
    <a:lvl2pPr marL="457200" algn="ctr" rtl="0" fontAlgn="base">
      <a:lnSpc>
        <a:spcPct val="110000"/>
      </a:lnSpc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2pPr>
    <a:lvl3pPr marL="914400" algn="ctr" rtl="0" fontAlgn="base">
      <a:lnSpc>
        <a:spcPct val="110000"/>
      </a:lnSpc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3pPr>
    <a:lvl4pPr marL="1371600" algn="ctr" rtl="0" fontAlgn="base">
      <a:lnSpc>
        <a:spcPct val="110000"/>
      </a:lnSpc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4pPr>
    <a:lvl5pPr marL="1828800" algn="ctr" rtl="0" fontAlgn="base">
      <a:lnSpc>
        <a:spcPct val="110000"/>
      </a:lnSpc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Arial" charset="0"/>
        <a:ea typeface="ＭＳ Ｐゴシック" pitchFamily="34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66"/>
    <a:srgbClr val="A40000"/>
    <a:srgbClr val="246E49"/>
    <a:srgbClr val="EB780A"/>
    <a:srgbClr val="647D2D"/>
    <a:srgbClr val="C0C0C0"/>
    <a:srgbClr val="820000"/>
    <a:srgbClr val="EAEAEA"/>
    <a:srgbClr val="FFB900"/>
    <a:srgbClr val="641946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338" autoAdjust="0"/>
    <p:restoredTop sz="84767" autoAdjust="0"/>
  </p:normalViewPr>
  <p:slideViewPr>
    <p:cSldViewPr>
      <p:cViewPr varScale="1">
        <p:scale>
          <a:sx n="73" d="100"/>
          <a:sy n="73" d="100"/>
        </p:scale>
        <p:origin x="-1080" y="-102"/>
      </p:cViewPr>
      <p:guideLst>
        <p:guide orient="horz" pos="618"/>
        <p:guide orient="horz" pos="2455"/>
        <p:guide orient="horz" pos="2546"/>
        <p:guide orient="horz" pos="3884"/>
        <p:guide orient="horz" pos="890"/>
        <p:guide orient="horz" pos="1116"/>
        <p:guide orient="horz" pos="4088"/>
        <p:guide orient="horz" pos="4232"/>
        <p:guide orient="horz" pos="3635"/>
        <p:guide pos="340"/>
        <p:guide pos="2880"/>
        <p:guide pos="2971"/>
        <p:guide pos="5511"/>
        <p:guide pos="158"/>
        <p:guide pos="4604"/>
      </p:guideLst>
    </p:cSldViewPr>
  </p:slideViewPr>
  <p:outlineViewPr>
    <p:cViewPr>
      <p:scale>
        <a:sx n="33" d="100"/>
        <a:sy n="33" d="100"/>
      </p:scale>
      <p:origin x="0" y="1234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5784"/>
    </p:cViewPr>
  </p:sorterViewPr>
  <p:notesViewPr>
    <p:cSldViewPr>
      <p:cViewPr varScale="1">
        <p:scale>
          <a:sx n="82" d="100"/>
          <a:sy n="82" d="100"/>
        </p:scale>
        <p:origin x="-3180" y="-84"/>
      </p:cViewPr>
      <p:guideLst>
        <p:guide orient="horz" pos="3224"/>
        <p:guide pos="2238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8" name="Rectangle 6"/>
          <p:cNvSpPr>
            <a:spLocks noChangeArrowheads="1"/>
          </p:cNvSpPr>
          <p:nvPr/>
        </p:nvSpPr>
        <p:spPr bwMode="auto">
          <a:xfrm>
            <a:off x="1" y="0"/>
            <a:ext cx="7102475" cy="765820"/>
          </a:xfrm>
          <a:prstGeom prst="rect">
            <a:avLst/>
          </a:prstGeom>
          <a:solidFill>
            <a:srgbClr val="879BAA"/>
          </a:solidFill>
          <a:ln w="9525" algn="ctr">
            <a:noFill/>
            <a:miter lim="800000"/>
            <a:headEnd/>
            <a:tailEnd/>
          </a:ln>
          <a:effectLst/>
        </p:spPr>
        <p:txBody>
          <a:bodyPr wrap="none" lIns="94769" tIns="47384" rIns="94769" bIns="47384" anchor="ctr"/>
          <a:lstStyle/>
          <a:p>
            <a:pPr>
              <a:defRPr/>
            </a:pPr>
            <a:endParaRPr lang="de-DE" dirty="0"/>
          </a:p>
        </p:txBody>
      </p:sp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2"/>
            <a:ext cx="3401625" cy="6041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9241" tIns="149241" rIns="149241" bIns="149241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defRPr sz="1000" smtClean="0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700852" y="2"/>
            <a:ext cx="3399981" cy="6041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9241" tIns="149241" rIns="149241" bIns="149241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defRPr sz="1000" smtClean="0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1" y="9630487"/>
            <a:ext cx="3401625" cy="602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9241" tIns="149241" rIns="149241" bIns="149241" numCol="1" anchor="b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defRPr sz="10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700852" y="9630487"/>
            <a:ext cx="3399981" cy="602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9241" tIns="149241" rIns="149241" bIns="149241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defRPr sz="1000" smtClean="0"/>
            </a:lvl1pPr>
          </a:lstStyle>
          <a:p>
            <a:pPr>
              <a:defRPr/>
            </a:pPr>
            <a:r>
              <a:rPr lang="en-US" dirty="0"/>
              <a:t>Handout </a:t>
            </a:r>
            <a:fld id="{DD2939DC-3CD9-4A2E-98A6-53A4C1A93786}" type="slidenum">
              <a:rPr lang="en-US"/>
              <a:pPr>
                <a:defRPr/>
              </a:pPr>
              <a:t>‹Nr.›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7774339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2"/>
            <a:ext cx="3401625" cy="6041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9241" tIns="149241" rIns="149241" bIns="149241" numCol="1" anchor="t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defRPr sz="10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700852" y="2"/>
            <a:ext cx="3399981" cy="6041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9241" tIns="149241" rIns="149241" bIns="149241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defRPr sz="10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222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2188" y="765175"/>
            <a:ext cx="5118100" cy="383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253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269633" y="5117307"/>
            <a:ext cx="6563213" cy="41915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769" tIns="47384" rIns="94769" bIns="4738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Textmasterformate durch Klicken bearbeiten</a:t>
            </a:r>
          </a:p>
          <a:p>
            <a:pPr lvl="1"/>
            <a:r>
              <a:rPr lang="en-US" noProof="0" smtClean="0"/>
              <a:t>Zweite Ebene</a:t>
            </a:r>
          </a:p>
          <a:p>
            <a:pPr lvl="2"/>
            <a:r>
              <a:rPr lang="en-US" noProof="0" smtClean="0"/>
              <a:t>Dritte Ebene</a:t>
            </a:r>
          </a:p>
          <a:p>
            <a:pPr lvl="3"/>
            <a:r>
              <a:rPr lang="en-US" noProof="0" smtClean="0"/>
              <a:t>Vierte Ebene</a:t>
            </a:r>
          </a:p>
          <a:p>
            <a:pPr lvl="4"/>
            <a:r>
              <a:rPr lang="en-US" noProof="0" smtClean="0"/>
              <a:t>Fünfte Ebene</a:t>
            </a:r>
          </a:p>
        </p:txBody>
      </p:sp>
      <p:sp>
        <p:nvSpPr>
          <p:cNvPr id="2253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1" y="9630487"/>
            <a:ext cx="3401625" cy="602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9241" tIns="149241" rIns="149241" bIns="149241" numCol="1" anchor="b" anchorCtr="0" compatLnSpc="1">
            <a:prstTxWarp prst="textNoShape">
              <a:avLst/>
            </a:prstTxWarp>
          </a:bodyPr>
          <a:lstStyle>
            <a:lvl1pPr algn="l">
              <a:lnSpc>
                <a:spcPct val="100000"/>
              </a:lnSpc>
              <a:defRPr sz="1000" smtClean="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253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700852" y="9630487"/>
            <a:ext cx="3399981" cy="602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49241" tIns="149241" rIns="149241" bIns="149241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defRPr sz="1000" smtClean="0"/>
            </a:lvl1pPr>
          </a:lstStyle>
          <a:p>
            <a:pPr>
              <a:defRPr/>
            </a:pPr>
            <a:r>
              <a:rPr lang="en-US" dirty="0"/>
              <a:t>Memo </a:t>
            </a:r>
            <a:fld id="{1C4C1A90-3B38-4236-956E-B6B303841669}" type="slidenum">
              <a:rPr lang="en-US"/>
              <a:pPr>
                <a:defRPr/>
              </a:pPr>
              <a:t>‹Nr.›</a:t>
            </a:fld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38035932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</p:sldLayoutIdLst>
  <p:timing>
    <p:tnLst>
      <p:par>
        <p:cTn id="1" dur="indefinite" restart="never" nodeType="tmRoot"/>
      </p:par>
    </p:tnLst>
  </p:timing>
  <p:hf hdr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000" b="1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000" b="1">
          <a:solidFill>
            <a:schemeClr val="tx1"/>
          </a:solidFill>
          <a:latin typeface="Arial" charset="0"/>
          <a:ea typeface="ＭＳ Ｐゴシック" pitchFamily="34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000" b="1">
          <a:solidFill>
            <a:schemeClr val="tx1"/>
          </a:solidFill>
          <a:latin typeface="Arial" charset="0"/>
          <a:ea typeface="ＭＳ Ｐゴシック" pitchFamily="34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000" b="1">
          <a:solidFill>
            <a:schemeClr val="tx1"/>
          </a:solidFill>
          <a:latin typeface="Arial" charset="0"/>
          <a:ea typeface="ＭＳ Ｐゴシック" pitchFamily="34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000" b="1">
          <a:solidFill>
            <a:schemeClr val="tx1"/>
          </a:solidFill>
          <a:latin typeface="Arial" charset="0"/>
          <a:ea typeface="ＭＳ Ｐゴシック" pitchFamily="34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000" b="1">
          <a:solidFill>
            <a:schemeClr val="tx1"/>
          </a:solidFill>
          <a:latin typeface="Arial" charset="0"/>
          <a:ea typeface="ＭＳ Ｐゴシック" pitchFamily="34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000" b="1">
          <a:solidFill>
            <a:schemeClr val="tx1"/>
          </a:solidFill>
          <a:latin typeface="Arial" charset="0"/>
          <a:ea typeface="ＭＳ Ｐゴシック" pitchFamily="34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000" b="1">
          <a:solidFill>
            <a:schemeClr val="tx1"/>
          </a:solidFill>
          <a:latin typeface="Arial" charset="0"/>
          <a:ea typeface="ＭＳ Ｐゴシック" pitchFamily="34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000" b="1">
          <a:solidFill>
            <a:schemeClr val="tx1"/>
          </a:solidFill>
          <a:latin typeface="Arial" charset="0"/>
          <a:ea typeface="ＭＳ Ｐゴシック" pitchFamily="34" charset="-128"/>
        </a:defRPr>
      </a:lvl9pPr>
    </p:titleStyle>
    <p:bodyStyle>
      <a:lvl1pPr marL="0" marR="0" indent="0" algn="l" defTabSz="914400" rtl="0" eaLnBrk="1" fontAlgn="base" latinLnBrk="0" hangingPunct="1">
        <a:lnSpc>
          <a:spcPct val="100000"/>
        </a:lnSpc>
        <a:spcBef>
          <a:spcPts val="600"/>
        </a:spcBef>
        <a:spcAft>
          <a:spcPct val="0"/>
        </a:spcAft>
        <a:buClrTx/>
        <a:buSzTx/>
        <a:buFont typeface="Wingdings" pitchFamily="2" charset="2"/>
        <a:buNone/>
        <a:tabLst/>
        <a:defRPr lang="en-US" sz="1400" baseline="0" dirty="0" smtClean="0">
          <a:solidFill>
            <a:schemeClr val="tx1"/>
          </a:solidFill>
          <a:latin typeface="+mn-lt"/>
          <a:ea typeface="+mn-ea"/>
          <a:cs typeface="+mn-cs"/>
        </a:defRPr>
      </a:lvl1pPr>
      <a:lvl2pPr marL="176400" indent="-176400" algn="l" rtl="0" eaLnBrk="1" fontAlgn="base" hangingPunct="1">
        <a:lnSpc>
          <a:spcPct val="100000"/>
        </a:lnSpc>
        <a:spcBef>
          <a:spcPts val="600"/>
        </a:spcBef>
        <a:spcAft>
          <a:spcPct val="0"/>
        </a:spcAft>
        <a:buClrTx/>
        <a:buFont typeface="Wingdings" pitchFamily="2" charset="2"/>
        <a:buChar char="§"/>
        <a:defRPr sz="1400">
          <a:solidFill>
            <a:schemeClr val="tx1"/>
          </a:solidFill>
          <a:latin typeface="+mn-lt"/>
          <a:ea typeface="+mn-ea"/>
        </a:defRPr>
      </a:lvl2pPr>
      <a:lvl3pPr marL="356400" indent="-177800" algn="l" rtl="0" eaLnBrk="1" fontAlgn="base" hangingPunct="1">
        <a:lnSpc>
          <a:spcPct val="100000"/>
        </a:lnSpc>
        <a:spcBef>
          <a:spcPts val="600"/>
        </a:spcBef>
        <a:spcAft>
          <a:spcPct val="0"/>
        </a:spcAft>
        <a:buClrTx/>
        <a:buFont typeface="Wingdings" pitchFamily="2" charset="2"/>
        <a:buChar char="§"/>
        <a:defRPr sz="1400">
          <a:solidFill>
            <a:schemeClr val="tx1"/>
          </a:solidFill>
          <a:latin typeface="+mn-lt"/>
          <a:ea typeface="+mn-ea"/>
        </a:defRPr>
      </a:lvl3pPr>
      <a:lvl4pPr marL="532800" indent="-177800" algn="l" rtl="0" eaLnBrk="1" fontAlgn="base" hangingPunct="1">
        <a:lnSpc>
          <a:spcPct val="100000"/>
        </a:lnSpc>
        <a:spcBef>
          <a:spcPts val="600"/>
        </a:spcBef>
        <a:spcAft>
          <a:spcPct val="0"/>
        </a:spcAft>
        <a:buClrTx/>
        <a:buFont typeface="Wingdings" pitchFamily="2" charset="2"/>
        <a:buChar char="§"/>
        <a:defRPr sz="1400">
          <a:solidFill>
            <a:schemeClr val="tx1"/>
          </a:solidFill>
          <a:latin typeface="+mn-lt"/>
          <a:ea typeface="+mn-ea"/>
        </a:defRPr>
      </a:lvl4pPr>
      <a:lvl5pPr marL="712800" indent="-177800" algn="l" rtl="0" eaLnBrk="1" fontAlgn="base" hangingPunct="1">
        <a:lnSpc>
          <a:spcPct val="100000"/>
        </a:lnSpc>
        <a:spcBef>
          <a:spcPts val="600"/>
        </a:spcBef>
        <a:spcAft>
          <a:spcPct val="0"/>
        </a:spcAft>
        <a:buClrTx/>
        <a:buFont typeface="Wingdings" pitchFamily="2" charset="2"/>
        <a:buChar char="§"/>
        <a:defRPr sz="1400">
          <a:solidFill>
            <a:schemeClr val="tx1"/>
          </a:solidFill>
          <a:latin typeface="+mn-lt"/>
          <a:ea typeface="+mn-ea"/>
        </a:defRPr>
      </a:lvl5pPr>
      <a:lvl6pPr marL="889200" indent="-177800" algn="l" rtl="0" eaLnBrk="1" fontAlgn="base" hangingPunct="1">
        <a:lnSpc>
          <a:spcPct val="100000"/>
        </a:lnSpc>
        <a:spcBef>
          <a:spcPts val="600"/>
        </a:spcBef>
        <a:spcAft>
          <a:spcPct val="0"/>
        </a:spcAft>
        <a:buClrTx/>
        <a:buFont typeface="Wingdings" pitchFamily="2" charset="2"/>
        <a:buChar char="§"/>
        <a:defRPr sz="1400">
          <a:solidFill>
            <a:schemeClr val="tx1"/>
          </a:solidFill>
          <a:latin typeface="+mn-lt"/>
          <a:ea typeface="+mn-ea"/>
        </a:defRPr>
      </a:lvl6pPr>
      <a:lvl7pPr marL="1065600" indent="-177800" algn="l" rtl="0" eaLnBrk="1" fontAlgn="base" hangingPunct="1">
        <a:lnSpc>
          <a:spcPct val="100000"/>
        </a:lnSpc>
        <a:spcBef>
          <a:spcPts val="600"/>
        </a:spcBef>
        <a:spcAft>
          <a:spcPct val="0"/>
        </a:spcAft>
        <a:buClrTx/>
        <a:buFont typeface="Wingdings" pitchFamily="2" charset="2"/>
        <a:buChar char="§"/>
        <a:defRPr sz="1400">
          <a:solidFill>
            <a:schemeClr val="tx1"/>
          </a:solidFill>
          <a:latin typeface="+mn-lt"/>
          <a:ea typeface="+mn-ea"/>
        </a:defRPr>
      </a:lvl7pPr>
      <a:lvl8pPr marL="1245600" indent="-177800" algn="l" rtl="0" eaLnBrk="1" fontAlgn="base" hangingPunct="1">
        <a:lnSpc>
          <a:spcPct val="100000"/>
        </a:lnSpc>
        <a:spcBef>
          <a:spcPts val="600"/>
        </a:spcBef>
        <a:spcAft>
          <a:spcPct val="0"/>
        </a:spcAft>
        <a:buClrTx/>
        <a:buFont typeface="Wingdings" pitchFamily="2" charset="2"/>
        <a:buChar char="§"/>
        <a:defRPr sz="1400">
          <a:solidFill>
            <a:schemeClr val="tx1"/>
          </a:solidFill>
          <a:latin typeface="+mn-lt"/>
          <a:ea typeface="+mn-ea"/>
        </a:defRPr>
      </a:lvl8pPr>
      <a:lvl9pPr marL="1422000" indent="-177800" algn="l" rtl="0" eaLnBrk="1" fontAlgn="base" hangingPunct="1">
        <a:lnSpc>
          <a:spcPct val="100000"/>
        </a:lnSpc>
        <a:spcBef>
          <a:spcPts val="600"/>
        </a:spcBef>
        <a:spcAft>
          <a:spcPct val="0"/>
        </a:spcAft>
        <a:buClrTx/>
        <a:buFont typeface="Wingdings" pitchFamily="2" charset="2"/>
        <a:buChar char="§"/>
        <a:defRPr sz="14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uppieren 27"/>
          <p:cNvGrpSpPr/>
          <p:nvPr/>
        </p:nvGrpSpPr>
        <p:grpSpPr>
          <a:xfrm>
            <a:off x="1475656" y="1124744"/>
            <a:ext cx="6751045" cy="4143645"/>
            <a:chOff x="1302048" y="1988840"/>
            <a:chExt cx="6751045" cy="4143645"/>
          </a:xfrm>
        </p:grpSpPr>
        <p:sp>
          <p:nvSpPr>
            <p:cNvPr id="11" name="Rechteck 10"/>
            <p:cNvSpPr/>
            <p:nvPr/>
          </p:nvSpPr>
          <p:spPr>
            <a:xfrm>
              <a:off x="1302048" y="2607320"/>
              <a:ext cx="5688632" cy="2304256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 w="9525">
              <a:solidFill>
                <a:schemeClr val="bg1">
                  <a:lumMod val="75000"/>
                </a:schemeClr>
              </a:solidFill>
              <a:prstDash val="solid"/>
            </a:ln>
            <a:effectLst/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wrap="none" rtlCol="0" anchor="ctr" anchorCtr="1"/>
            <a:lstStyle/>
            <a:p>
              <a:pPr algn="ctr"/>
              <a:endParaRPr lang="en-US" sz="1400" dirty="0"/>
            </a:p>
          </p:txBody>
        </p:sp>
        <p:sp>
          <p:nvSpPr>
            <p:cNvPr id="12" name="Rechteck 11"/>
            <p:cNvSpPr/>
            <p:nvPr/>
          </p:nvSpPr>
          <p:spPr>
            <a:xfrm>
              <a:off x="1403648" y="5013176"/>
              <a:ext cx="5472608" cy="504056"/>
            </a:xfrm>
            <a:prstGeom prst="rect">
              <a:avLst/>
            </a:prstGeom>
            <a:gradFill>
              <a:gsLst>
                <a:gs pos="0">
                  <a:schemeClr val="accent2">
                    <a:lumMod val="60000"/>
                    <a:lumOff val="40000"/>
                  </a:schemeClr>
                </a:gs>
                <a:gs pos="35000">
                  <a:schemeClr val="accent2">
                    <a:lumMod val="40000"/>
                    <a:lumOff val="60000"/>
                  </a:schemeClr>
                </a:gs>
                <a:gs pos="100000">
                  <a:schemeClr val="accent2">
                    <a:lumMod val="20000"/>
                    <a:lumOff val="80000"/>
                  </a:schemeClr>
                </a:gs>
              </a:gsLst>
            </a:gradFill>
            <a:ln w="9525">
              <a:solidFill>
                <a:schemeClr val="accent2">
                  <a:lumMod val="75000"/>
                </a:schemeClr>
              </a:solidFill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wrap="none" rtlCol="0" anchor="ctr" anchorCtr="1"/>
            <a:lstStyle/>
            <a:p>
              <a:r>
                <a:rPr lang="en-US" sz="1400" dirty="0" smtClean="0"/>
                <a:t>Operating system</a:t>
              </a:r>
              <a:endParaRPr lang="en-US" sz="1400" dirty="0"/>
            </a:p>
          </p:txBody>
        </p:sp>
        <p:sp>
          <p:nvSpPr>
            <p:cNvPr id="13" name="Rechteck 12"/>
            <p:cNvSpPr/>
            <p:nvPr/>
          </p:nvSpPr>
          <p:spPr>
            <a:xfrm>
              <a:off x="2274295" y="2708920"/>
              <a:ext cx="1440160" cy="720080"/>
            </a:xfrm>
            <a:prstGeom prst="rect">
              <a:avLst/>
            </a:prstGeom>
            <a:gradFill>
              <a:gsLst>
                <a:gs pos="0">
                  <a:schemeClr val="accent5">
                    <a:lumMod val="60000"/>
                    <a:lumOff val="40000"/>
                  </a:schemeClr>
                </a:gs>
                <a:gs pos="3500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</a:gradFill>
            <a:ln w="9525">
              <a:solidFill>
                <a:schemeClr val="accent5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rtlCol="0" anchor="ctr" anchorCtr="1"/>
            <a:lstStyle/>
            <a:p>
              <a:pPr algn="ctr"/>
              <a:r>
                <a:rPr lang="en-US" sz="1400" dirty="0" smtClean="0"/>
                <a:t>Dataflow</a:t>
              </a:r>
              <a:endParaRPr lang="en-US" sz="1600" b="1" baseline="30000" dirty="0"/>
            </a:p>
          </p:txBody>
        </p:sp>
        <p:sp>
          <p:nvSpPr>
            <p:cNvPr id="18" name="Rechteck 17"/>
            <p:cNvSpPr/>
            <p:nvPr/>
          </p:nvSpPr>
          <p:spPr>
            <a:xfrm>
              <a:off x="1403648" y="1988840"/>
              <a:ext cx="5472608" cy="504056"/>
            </a:xfrm>
            <a:prstGeom prst="rect">
              <a:avLst/>
            </a:prstGeom>
            <a:gradFill>
              <a:gsLst>
                <a:gs pos="0">
                  <a:schemeClr val="accent3">
                    <a:lumMod val="60000"/>
                    <a:lumOff val="40000"/>
                  </a:schemeClr>
                </a:gs>
                <a:gs pos="35000">
                  <a:schemeClr val="accent3">
                    <a:lumMod val="40000"/>
                    <a:lumOff val="60000"/>
                  </a:schemeClr>
                </a:gs>
                <a:gs pos="100000">
                  <a:schemeClr val="accent3">
                    <a:lumMod val="20000"/>
                    <a:lumOff val="80000"/>
                  </a:schemeClr>
                </a:gs>
              </a:gsLst>
            </a:gradFill>
            <a:ln w="9525">
              <a:solidFill>
                <a:schemeClr val="accent3">
                  <a:lumMod val="75000"/>
                </a:schemeClr>
              </a:solidFill>
            </a:ln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wrap="none" rtlCol="0" anchor="ctr" anchorCtr="1"/>
            <a:lstStyle/>
            <a:p>
              <a:pPr algn="ctr"/>
              <a:r>
                <a:rPr lang="en-US" sz="1400" dirty="0" smtClean="0"/>
                <a:t>Application</a:t>
              </a:r>
              <a:endParaRPr lang="en-US" sz="1400" dirty="0"/>
            </a:p>
          </p:txBody>
        </p:sp>
        <p:sp>
          <p:nvSpPr>
            <p:cNvPr id="19" name="Rechteck 18"/>
            <p:cNvSpPr/>
            <p:nvPr/>
          </p:nvSpPr>
          <p:spPr>
            <a:xfrm>
              <a:off x="1403648" y="5628429"/>
              <a:ext cx="5472608" cy="504056"/>
            </a:xfrm>
            <a:prstGeom prst="rect">
              <a:avLst/>
            </a:prstGeom>
            <a:gradFill>
              <a:gsLst>
                <a:gs pos="0">
                  <a:schemeClr val="bg1">
                    <a:lumMod val="75000"/>
                  </a:schemeClr>
                </a:gs>
                <a:gs pos="3500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</a:gradFill>
            <a:ln w="9525">
              <a:solidFill>
                <a:schemeClr val="bg2">
                  <a:lumMod val="25000"/>
                </a:schemeClr>
              </a:solidFill>
            </a:ln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none" rtlCol="0" anchor="ctr" anchorCtr="1"/>
            <a:lstStyle/>
            <a:p>
              <a:pPr algn="ctr"/>
              <a:r>
                <a:rPr lang="en-US" sz="1400" dirty="0" smtClean="0"/>
                <a:t>Hardware</a:t>
              </a:r>
              <a:endParaRPr lang="en-US" sz="1400" dirty="0"/>
            </a:p>
          </p:txBody>
        </p:sp>
        <p:sp>
          <p:nvSpPr>
            <p:cNvPr id="20" name="Rechteck 19"/>
            <p:cNvSpPr/>
            <p:nvPr/>
          </p:nvSpPr>
          <p:spPr>
            <a:xfrm>
              <a:off x="5442647" y="2708920"/>
              <a:ext cx="1440160" cy="1584176"/>
            </a:xfrm>
            <a:prstGeom prst="rect">
              <a:avLst/>
            </a:prstGeom>
            <a:gradFill>
              <a:gsLst>
                <a:gs pos="0">
                  <a:schemeClr val="accent1">
                    <a:lumMod val="60000"/>
                    <a:lumOff val="40000"/>
                  </a:schemeClr>
                </a:gs>
                <a:gs pos="35000">
                  <a:schemeClr val="accent1">
                    <a:lumMod val="40000"/>
                    <a:lumOff val="60000"/>
                  </a:schemeClr>
                </a:gs>
                <a:gs pos="100000">
                  <a:schemeClr val="accent1">
                    <a:lumMod val="20000"/>
                    <a:lumOff val="80000"/>
                  </a:schemeClr>
                </a:gs>
              </a:gsLst>
            </a:gradFill>
            <a:ln w="9525">
              <a:solidFill>
                <a:schemeClr val="accent1">
                  <a:lumMod val="75000"/>
                </a:schemeClr>
              </a:solidFill>
              <a:prstDash val="soli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rtlCol="0" anchor="ctr" anchorCtr="1"/>
            <a:lstStyle/>
            <a:p>
              <a:pPr algn="ctr"/>
              <a:r>
                <a:rPr lang="en-US" sz="1400" dirty="0" smtClean="0"/>
                <a:t>Containers</a:t>
              </a:r>
              <a:endParaRPr lang="en-US" sz="1600" b="1" baseline="-25000" dirty="0"/>
            </a:p>
          </p:txBody>
        </p:sp>
        <p:sp>
          <p:nvSpPr>
            <p:cNvPr id="21" name="L-Form 20"/>
            <p:cNvSpPr/>
            <p:nvPr/>
          </p:nvSpPr>
          <p:spPr>
            <a:xfrm>
              <a:off x="1410199" y="2708920"/>
              <a:ext cx="3888432" cy="1584176"/>
            </a:xfrm>
            <a:prstGeom prst="corner">
              <a:avLst>
                <a:gd name="adj1" fmla="val 46297"/>
                <a:gd name="adj2" fmla="val 44881"/>
              </a:avLst>
            </a:prstGeom>
            <a:gradFill>
              <a:gsLst>
                <a:gs pos="0">
                  <a:schemeClr val="accent4">
                    <a:lumMod val="60000"/>
                    <a:lumOff val="40000"/>
                  </a:schemeClr>
                </a:gs>
                <a:gs pos="35000">
                  <a:schemeClr val="accent4">
                    <a:lumMod val="40000"/>
                    <a:lumOff val="60000"/>
                  </a:schemeClr>
                </a:gs>
                <a:gs pos="100000">
                  <a:schemeClr val="accent4">
                    <a:lumMod val="20000"/>
                    <a:lumOff val="80000"/>
                  </a:schemeClr>
                </a:gs>
              </a:gsLst>
            </a:gradFill>
            <a:ln w="9525">
              <a:solidFill>
                <a:schemeClr val="accent4">
                  <a:lumMod val="75000"/>
                </a:schemeClr>
              </a:solidFill>
            </a:ln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wrap="none" rtlCol="0" anchor="ctr" anchorCtr="1"/>
            <a:lstStyle/>
            <a:p>
              <a:pPr algn="ctr"/>
              <a:r>
                <a:rPr lang="en-US" sz="1400" dirty="0" smtClean="0"/>
                <a:t>Task management (MTAPI)</a:t>
              </a:r>
              <a:endParaRPr lang="en-US" sz="1600" b="1" baseline="30000" dirty="0"/>
            </a:p>
          </p:txBody>
        </p:sp>
        <p:sp>
          <p:nvSpPr>
            <p:cNvPr id="22" name="Rechteck 21"/>
            <p:cNvSpPr/>
            <p:nvPr/>
          </p:nvSpPr>
          <p:spPr>
            <a:xfrm>
              <a:off x="3858471" y="2708920"/>
              <a:ext cx="1440160" cy="720080"/>
            </a:xfrm>
            <a:prstGeom prst="rect">
              <a:avLst/>
            </a:prstGeom>
            <a:gradFill>
              <a:gsLst>
                <a:gs pos="0">
                  <a:schemeClr val="accent5">
                    <a:lumMod val="60000"/>
                    <a:lumOff val="40000"/>
                  </a:schemeClr>
                </a:gs>
                <a:gs pos="35000">
                  <a:schemeClr val="accent5">
                    <a:lumMod val="40000"/>
                    <a:lumOff val="60000"/>
                  </a:schemeClr>
                </a:gs>
                <a:gs pos="100000">
                  <a:schemeClr val="accent5">
                    <a:lumMod val="20000"/>
                    <a:lumOff val="80000"/>
                  </a:schemeClr>
                </a:gs>
              </a:gsLst>
            </a:gradFill>
            <a:ln w="9525">
              <a:solidFill>
                <a:schemeClr val="accent5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none" rtlCol="0" anchor="ctr" anchorCtr="1"/>
            <a:lstStyle/>
            <a:p>
              <a:pPr algn="ctr"/>
              <a:r>
                <a:rPr lang="en-US" sz="1400" dirty="0" smtClean="0"/>
                <a:t>Algorithms</a:t>
              </a:r>
              <a:endParaRPr lang="en-US" sz="1600" b="1" baseline="30000" dirty="0" smtClean="0"/>
            </a:p>
          </p:txBody>
        </p:sp>
        <p:sp>
          <p:nvSpPr>
            <p:cNvPr id="24" name="Textfeld 23"/>
            <p:cNvSpPr txBox="1"/>
            <p:nvPr/>
          </p:nvSpPr>
          <p:spPr>
            <a:xfrm>
              <a:off x="7349054" y="3606924"/>
              <a:ext cx="704039" cy="34214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 smtClean="0"/>
                <a:t>EMB</a:t>
              </a:r>
              <a:r>
                <a:rPr lang="en-US" sz="1600" baseline="30000" dirty="0" smtClean="0"/>
                <a:t>2</a:t>
              </a:r>
              <a:endParaRPr lang="en-US" sz="1600" dirty="0"/>
            </a:p>
          </p:txBody>
        </p:sp>
        <p:sp>
          <p:nvSpPr>
            <p:cNvPr id="25" name="Geschweifte Klammer rechts 24"/>
            <p:cNvSpPr/>
            <p:nvPr/>
          </p:nvSpPr>
          <p:spPr bwMode="auto">
            <a:xfrm>
              <a:off x="7098830" y="2629040"/>
              <a:ext cx="281481" cy="2274028"/>
            </a:xfrm>
            <a:prstGeom prst="rightBrace">
              <a:avLst>
                <a:gd name="adj1" fmla="val 30379"/>
                <a:gd name="adj2" fmla="val 50000"/>
              </a:avLst>
            </a:prstGeom>
            <a:noFill/>
            <a:ln w="158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2400" b="0" i="0" u="none" strike="noStrike" cap="none" normalizeH="0" baseline="0" dirty="0" smtClean="0">
                <a:ln>
                  <a:noFill/>
                </a:ln>
                <a:effectLst/>
                <a:latin typeface="Arial" charset="0"/>
              </a:endParaRPr>
            </a:p>
          </p:txBody>
        </p:sp>
        <p:sp>
          <p:nvSpPr>
            <p:cNvPr id="27" name="Rechteck 26"/>
            <p:cNvSpPr/>
            <p:nvPr/>
          </p:nvSpPr>
          <p:spPr>
            <a:xfrm>
              <a:off x="1403648" y="4437112"/>
              <a:ext cx="5472608" cy="360040"/>
            </a:xfrm>
            <a:prstGeom prst="rect">
              <a:avLst/>
            </a:prstGeom>
            <a:gradFill>
              <a:gsLst>
                <a:gs pos="0">
                  <a:schemeClr val="accent6">
                    <a:lumMod val="60000"/>
                    <a:lumOff val="40000"/>
                  </a:schemeClr>
                </a:gs>
                <a:gs pos="35000">
                  <a:schemeClr val="accent6">
                    <a:lumMod val="40000"/>
                    <a:lumOff val="60000"/>
                  </a:schemeClr>
                </a:gs>
                <a:gs pos="100000">
                  <a:schemeClr val="accent6">
                    <a:lumMod val="20000"/>
                    <a:lumOff val="80000"/>
                  </a:schemeClr>
                </a:gs>
              </a:gsLst>
            </a:gradFill>
            <a:ln w="9525">
              <a:solidFill>
                <a:schemeClr val="accent6">
                  <a:lumMod val="75000"/>
                </a:schemeClr>
              </a:solidFill>
            </a:ln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wrap="none" rtlCol="0" anchor="ctr" anchorCtr="1"/>
            <a:lstStyle/>
            <a:p>
              <a:pPr algn="ctr"/>
              <a:r>
                <a:rPr lang="en-US" sz="1400" dirty="0" smtClean="0"/>
                <a:t>Base library (abstraction layer)</a:t>
              </a:r>
              <a:endParaRPr lang="en-US" sz="1400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#10;&lt;root reqver=&quot;17839&quot;&gt;&lt;version val=&quot;21109&quot;/&gt;&lt;CPresentation id=&quot;1&quot;&gt;&lt;m_defprecNumber idref=&quot;2&quot;/&gt;&lt;m_defprecPercent idref=&quot;3&quot;/&gt;&lt;m_defprecDate idref=&quot;4&quot;/&gt;&lt;m_defprecYear idref=&quot;5&quot;/&gt;&lt;m_defprecQuarter idref=&quot;6&quot;/&gt;&lt;m_defprecMonth idref=&quot;7&quot;/&gt;&lt;m_defprecWeek idref=&quot;8&quot;/&gt;&lt;m_defprecDay idref=&quot;9&quot;/&gt;&lt;m_mruColor&gt;&lt;m_vecMRU length=&quot;5&quot;&gt;&lt;elem m_fUsage=&quot;3.91749713910000000000E+000&quot;&gt;&lt;m_ppcolschidx val=&quot;0&quot;/&gt;&lt;m_rgb r=&quot;ff&quot; g=&quot;b9&quot; b=&quot;0&quot;/&gt;&lt;/elem&gt;&lt;elem m_fUsage=&quot;2.94439690000000010000E+000&quot;&gt;&lt;m_ppcolschidx val=&quot;0&quot;/&gt;&lt;m_rgb r=&quot;af&quot; g=&quot;23&quot; b=&quot;5f&quot;/&gt;&lt;/elem&gt;&lt;elem m_fUsage=&quot;5.42578520639610100000E-001&quot;&gt;&lt;m_ppcolschidx val=&quot;0&quot;/&gt;&lt;m_rgb r=&quot;be&quot; g=&quot;cd&quot; b=&quot;d7&quot;/&gt;&lt;/elem&gt;&lt;elem m_fUsage=&quot;2.82429536481000170000E-001&quot;&gt;&lt;m_ppcolschidx val=&quot;0&quot;/&gt;&lt;m_rgb r=&quot;87&quot; g=&quot;9b&quot; b=&quot;aa&quot;/&gt;&lt;/elem&gt;&lt;elem m_fUsage=&quot;2.54186582832900130000E-001&quot;&gt;&lt;m_ppcolschidx val=&quot;0&quot;/&gt;&lt;m_rgb r=&quot;0&quot; g=&quot;64&quot; b=&quot;87&quot;/&gt;&lt;/elem&gt;&lt;/m_vecMRU&gt;&lt;/m_mruColor&gt;&lt;m_mapectfillschemeMRU&gt;&lt;key val=&quot;0&quot;/&gt;&lt;elem&gt;&lt;m_nPartnerID val=&quot;540&quot;/&gt;&lt;m_nIndex val=&quot;1&quot;/&gt;&lt;/elem&gt;&lt;key val=&quot;2&quot;/&gt;&lt;elem&gt;&lt;m_nPartnerID val=&quot;540&quot;/&gt;&lt;m_nIndex val=&quot;1&quot;/&gt;&lt;/elem&gt;&lt;key val=&quot;4&quot;/&gt;&lt;elem&gt;&lt;m_nPartnerID val=&quot;540&quot;/&gt;&lt;m_nIndex val=&quot;1&quot;/&gt;&lt;/elem&gt;&lt;key val=&quot;11&quot;/&gt;&lt;elem&gt;&lt;m_nPartnerID val=&quot;540&quot;/&gt;&lt;m_nIndex val=&quot;1&quot;/&gt;&lt;/elem&gt;&lt;/m_mapectfillschemeMRU&gt;&lt;m_eweekdayFirstOfWeek val=&quot;2&quot;/&gt;&lt;m_eweekdayFirstOfWorkweek val=&quot;2&quot;/&gt;&lt;m_eweekdayFirstOfWeekend val=&quot;7&quot;/&gt;&lt;/CPresentation&gt;&lt;CDefaultPrec id=&quot;9&quot;&gt;&lt;m_precDefault/&gt;&lt;/CDefaultPrec&gt;&lt;CDefaultPrec id=&quot;8&quot;&gt;&lt;m_precDefault/&gt;&lt;/CDefaultPrec&gt;&lt;CDefaultPrec id=&quot;7&quot;&gt;&lt;m_precDefault/&gt;&lt;/CDefaultPrec&gt;&lt;CDefaultPrec id=&quot;6&quot;&gt;&lt;m_precDefault/&gt;&lt;/CDefaultPrec&gt;&lt;CDefaultPrec id=&quot;5&quot;&gt;&lt;m_precDefault/&gt;&lt;/CDefaultPrec&gt;&lt;CDefaultPrec id=&quot;4&quot;&gt;&lt;m_precDefault/&gt;&lt;/CDefaultPrec&gt;&lt;CDefaultPrec id=&quot;3&quot;&gt;&lt;m_precDefault/&gt;&lt;/CDefaultPrec&gt;&lt;CDefaultPrec id=&quot;2&quot;&gt;&lt;m_precDefault&gt;&lt;m_chDecimalSymbol&gt;,&lt;/m_chDecimalSymbol&gt;&lt;m_nGroupingDigits val=&quot;3&quot;/&gt;&lt;m_chGroupingSymbol&gt;.&lt;/m_chGroupingSymbol&gt;&lt;m_chDecimalSymbol17909&gt;,&lt;/m_chDecimalSymbol17909&gt;&lt;m_nGroupingDigits17909 val=&quot;3&quot;/&gt;&lt;m_chGroupingSymbol17909&gt;.&lt;/m_chGroupingSymbol17909&gt;&lt;/m_precDefault&gt;&lt;/CDefaultPrec&gt;&lt;/root&gt;"/>
  <p:tag name="THINKCELLUNDODONOTDELETE" val="485"/>
</p:tagLst>
</file>

<file path=ppt/theme/theme1.xml><?xml version="1.0" encoding="utf-8"?>
<a:theme xmlns:a="http://schemas.openxmlformats.org/drawingml/2006/main" name="CT_PPT_2007_4x3_EN_V1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Siemens 2013 – 4:3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bg1"/>
        </a:solidFill>
        <a:ln w="12700" algn="ctr">
          <a:solidFill>
            <a:schemeClr val="accent1"/>
          </a:solidFill>
          <a:miter lim="800000"/>
          <a:headEnd/>
          <a:tailEnd/>
        </a:ln>
      </a:spPr>
      <a:bodyPr wrap="square" lIns="144018" tIns="72009" rIns="72009" bIns="72009" rtlCol="0" anchor="ctr">
        <a:noAutofit/>
      </a:bodyPr>
      <a:lstStyle>
        <a:defPPr marL="171450" indent="-171450" algn="l">
          <a:lnSpc>
            <a:spcPct val="100000"/>
          </a:lnSpc>
          <a:buClr>
            <a:srgbClr val="879BAA"/>
          </a:buClr>
          <a:buFont typeface="Arial" pitchFamily="34" charset="0"/>
          <a:buChar char="•"/>
          <a:defRPr sz="1400" dirty="0" err="1" smtClean="0">
            <a:solidFill>
              <a:srgbClr val="000000"/>
            </a:solidFill>
            <a:cs typeface="Arial" charset="0"/>
          </a:defRPr>
        </a:defPPr>
      </a:lstStyle>
    </a:spDef>
    <a:lnDef>
      <a:spPr bwMode="auto">
        <a:solidFill>
          <a:schemeClr val="accent2"/>
        </a:solidFill>
        <a:ln w="9525" cap="flat" cmpd="sng" algn="ctr">
          <a:solidFill>
            <a:schemeClr val="accent1"/>
          </a:solidFill>
          <a:prstDash val="solid"/>
          <a:round/>
          <a:headEnd type="none" w="med" len="med"/>
          <a:tailEnd type="none" w="med" len="med"/>
        </a:ln>
        <a:effectLst/>
      </a:spPr>
      <a:bodyPr/>
      <a:lstStyle/>
    </a:lnDef>
    <a:txDef>
      <a:spPr bwMode="gray">
        <a:noFill/>
        <a:ln>
          <a:noFill/>
        </a:ln>
        <a:extLst>
          <a:ext uri="{909E8E84-426E-40DD-AFC4-6F175D3DCCD1}">
            <a14:hiddenFill xmlns="" xmlns:a14="http://schemas.microsoft.com/office/drawing/2010/main">
              <a:solidFill>
                <a:srgbClr val="FFFFFF"/>
              </a:solidFill>
            </a14:hiddenFill>
          </a:ext>
          <a:ext uri="{91240B29-F687-4F45-9708-019B960494DF}">
            <a14:hiddenLine xmlns="" xmlns:a14="http://schemas.microsoft.com/office/drawing/2010/main" w="12700" algn="ctr">
              <a:solidFill>
                <a:srgbClr val="000000"/>
              </a:solidFill>
              <a:miter lim="800000"/>
              <a:headEnd/>
              <a:tailEnd/>
            </a14:hiddenLine>
          </a:ext>
        </a:extLst>
      </a:spPr>
      <a:bodyPr wrap="square" lIns="0" tIns="0" rIns="0" bIns="0" rtlCol="0" anchor="t">
        <a:spAutoFit/>
      </a:bodyPr>
      <a:lstStyle>
        <a:defPPr marL="171450" indent="-171450" algn="l">
          <a:lnSpc>
            <a:spcPct val="100000"/>
          </a:lnSpc>
          <a:buClr>
            <a:srgbClr val="879BAA"/>
          </a:buClr>
          <a:buFont typeface="Arial" pitchFamily="34" charset="0"/>
          <a:buChar char="•"/>
          <a:defRPr sz="1400" dirty="0" err="1" smtClean="0">
            <a:solidFill>
              <a:srgbClr val="000000"/>
            </a:solidFill>
            <a:cs typeface="Arial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19</Words>
  <Application>Microsoft Office PowerPoint</Application>
  <PresentationFormat>Bildschirmpräsentation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CT_PPT_2007_4x3_EN_V1</vt:lpstr>
      <vt:lpstr>Folie 1</vt:lpstr>
    </vt:vector>
  </TitlesOfParts>
  <Company>Siemens AG</Company>
  <LinksUpToDate>false</LinksUpToDate>
  <SharedDoc>false</SharedDoc>
  <HyperlinkBase>www.siemens.com</HyperlinkBase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EMBB</dc:title>
  <dc:creator>Tobias Schüle</dc:creator>
  <cp:lastModifiedBy>Tobias Schüle</cp:lastModifiedBy>
  <cp:revision>452</cp:revision>
  <cp:lastPrinted>2013-06-06T09:18:30Z</cp:lastPrinted>
  <dcterms:created xsi:type="dcterms:W3CDTF">2013-04-29T17:24:20Z</dcterms:created>
  <dcterms:modified xsi:type="dcterms:W3CDTF">2014-09-27T18:15:49Z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Language">
    <vt:lpwstr>English</vt:lpwstr>
  </property>
  <property fmtid="{D5CDD505-2E9C-101B-9397-08002B2CF9AE}" pid="3" name="Release date">
    <vt:lpwstr>January 2013</vt:lpwstr>
  </property>
  <property fmtid="{D5CDD505-2E9C-101B-9397-08002B2CF9AE}" pid="4" name="Office version">
    <vt:lpwstr>2003</vt:lpwstr>
  </property>
  <property fmtid="{D5CDD505-2E9C-101B-9397-08002B2CF9AE}" pid="5" name="Release version">
    <vt:lpwstr>1,0</vt:lpwstr>
  </property>
  <property fmtid="{D5CDD505-2E9C-101B-9397-08002B2CF9AE}" pid="6" name="_NewReviewCycle">
    <vt:lpwstr/>
  </property>
  <property fmtid="{D5CDD505-2E9C-101B-9397-08002B2CF9AE}" pid="7" name="_AdHocReviewCycleID">
    <vt:i4>427072335</vt:i4>
  </property>
  <property fmtid="{D5CDD505-2E9C-101B-9397-08002B2CF9AE}" pid="8" name="_EmailSubject">
    <vt:lpwstr>Slides </vt:lpwstr>
  </property>
  <property fmtid="{D5CDD505-2E9C-101B-9397-08002B2CF9AE}" pid="9" name="_AuthorEmail">
    <vt:lpwstr>tobias.schuele@siemens.com</vt:lpwstr>
  </property>
  <property fmtid="{D5CDD505-2E9C-101B-9397-08002B2CF9AE}" pid="10" name="_AuthorEmailDisplayName">
    <vt:lpwstr>Schuele, Tobias</vt:lpwstr>
  </property>
  <property fmtid="{D5CDD505-2E9C-101B-9397-08002B2CF9AE}" pid="11" name="_PreviousAdHocReviewCycleID">
    <vt:i4>1550761365</vt:i4>
  </property>
</Properties>
</file>

<file path=docProps/thumbnail.jpeg>
</file>